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9" r:id="rId2"/>
    <p:sldId id="257" r:id="rId3"/>
    <p:sldId id="732" r:id="rId4"/>
    <p:sldId id="712" r:id="rId5"/>
    <p:sldId id="799" r:id="rId6"/>
    <p:sldId id="713" r:id="rId7"/>
    <p:sldId id="718" r:id="rId8"/>
    <p:sldId id="798" r:id="rId9"/>
    <p:sldId id="714" r:id="rId10"/>
    <p:sldId id="715" r:id="rId11"/>
    <p:sldId id="724" r:id="rId12"/>
    <p:sldId id="717" r:id="rId13"/>
    <p:sldId id="726" r:id="rId14"/>
    <p:sldId id="733" r:id="rId15"/>
    <p:sldId id="727" r:id="rId16"/>
    <p:sldId id="728" r:id="rId17"/>
    <p:sldId id="729" r:id="rId18"/>
    <p:sldId id="730" r:id="rId19"/>
    <p:sldId id="736" r:id="rId20"/>
    <p:sldId id="737" r:id="rId21"/>
    <p:sldId id="734" r:id="rId22"/>
    <p:sldId id="738" r:id="rId23"/>
    <p:sldId id="739" r:id="rId24"/>
    <p:sldId id="791" r:id="rId25"/>
    <p:sldId id="790" r:id="rId26"/>
    <p:sldId id="740" r:id="rId27"/>
    <p:sldId id="741" r:id="rId28"/>
    <p:sldId id="744" r:id="rId29"/>
    <p:sldId id="745" r:id="rId30"/>
    <p:sldId id="743" r:id="rId31"/>
    <p:sldId id="746" r:id="rId32"/>
    <p:sldId id="748" r:id="rId33"/>
    <p:sldId id="749" r:id="rId34"/>
    <p:sldId id="751" r:id="rId35"/>
    <p:sldId id="747" r:id="rId36"/>
    <p:sldId id="750" r:id="rId37"/>
    <p:sldId id="752" r:id="rId38"/>
    <p:sldId id="753" r:id="rId39"/>
    <p:sldId id="754" r:id="rId40"/>
    <p:sldId id="756" r:id="rId41"/>
    <p:sldId id="755" r:id="rId42"/>
    <p:sldId id="758" r:id="rId43"/>
    <p:sldId id="759" r:id="rId44"/>
    <p:sldId id="794" r:id="rId45"/>
    <p:sldId id="760" r:id="rId46"/>
    <p:sldId id="763" r:id="rId47"/>
    <p:sldId id="762" r:id="rId48"/>
    <p:sldId id="765" r:id="rId49"/>
    <p:sldId id="767" r:id="rId50"/>
    <p:sldId id="768" r:id="rId51"/>
    <p:sldId id="795" r:id="rId52"/>
    <p:sldId id="796" r:id="rId53"/>
    <p:sldId id="761" r:id="rId54"/>
    <p:sldId id="800" r:id="rId55"/>
    <p:sldId id="769" r:id="rId56"/>
    <p:sldId id="801" r:id="rId57"/>
    <p:sldId id="777" r:id="rId58"/>
    <p:sldId id="778" r:id="rId59"/>
    <p:sldId id="779" r:id="rId60"/>
    <p:sldId id="780" r:id="rId61"/>
    <p:sldId id="781" r:id="rId62"/>
    <p:sldId id="782" r:id="rId63"/>
    <p:sldId id="783" r:id="rId64"/>
    <p:sldId id="784" r:id="rId65"/>
    <p:sldId id="785" r:id="rId66"/>
    <p:sldId id="786" r:id="rId67"/>
    <p:sldId id="787" r:id="rId68"/>
    <p:sldId id="788" r:id="rId69"/>
    <p:sldId id="789" r:id="rId70"/>
    <p:sldId id="498" r:id="rId71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99"/>
            <p14:sldId id="713"/>
            <p14:sldId id="718"/>
            <p14:sldId id="79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800"/>
            <p14:sldId id="769"/>
            <p14:sldId id="801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2993" autoAdjust="0"/>
  </p:normalViewPr>
  <p:slideViewPr>
    <p:cSldViewPr snapToGrid="0">
      <p:cViewPr varScale="1">
        <p:scale>
          <a:sx n="63" d="100"/>
          <a:sy n="63" d="100"/>
        </p:scale>
        <p:origin x="78" y="264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9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6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latin typeface="Times New Roman" panose="02020603050405020304" pitchFamily="18" charset="0"/>
              </a:rPr>
              <a:t>vis_dnn/main.py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latin typeface="Times New Roman" panose="02020603050405020304" pitchFamily="18" charset="0"/>
              </a:rPr>
              <a:t>m</a:t>
            </a:r>
            <a:r>
              <a:rPr lang="en-US" altLang="ko-KR" b="1" dirty="0" smtClean="0">
                <a:latin typeface="Times New Roman" panose="02020603050405020304" pitchFamily="18" charset="0"/>
              </a:rPr>
              <a:t>ain.py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실행 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dirty="0">
                <a:latin typeface="Times New Roman" panose="02020603050405020304" pitchFamily="18" charset="0"/>
              </a:rPr>
              <a:t>(</a:t>
            </a:r>
            <a:r>
              <a:rPr lang="ko-KR" altLang="en-US" b="1" dirty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dirty="0">
                <a:latin typeface="Times New Roman" panose="02020603050405020304" pitchFamily="18" charset="0"/>
              </a:rPr>
              <a:t>, </a:t>
            </a:r>
            <a:r>
              <a:rPr lang="ko-KR" altLang="en-US" b="1" dirty="0">
                <a:latin typeface="Times New Roman" panose="02020603050405020304" pitchFamily="18" charset="0"/>
              </a:rPr>
              <a:t>단축키 </a:t>
            </a:r>
            <a:r>
              <a:rPr lang="en-US" altLang="ko-KR" b="1" dirty="0">
                <a:latin typeface="Times New Roman" panose="02020603050405020304" pitchFamily="18" charset="0"/>
              </a:rPr>
              <a:t>ctrl+F5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Fully Connected Network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 xmlns="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1.32=3.9868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</a:p>
                <a:p>
                  <a:pPr algn="ctr"/>
                  <a:r>
                    <a:rPr lang="en-US" altLang="ko-KR" smtClean="0"/>
                    <a:t>-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38" y="2098622"/>
            <a:ext cx="738596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47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해당 화면이 뜨면 이미 설치가 되어있는 것이므로 진행하지 않아도 됩니다</a:t>
            </a:r>
            <a:r>
              <a:rPr lang="en-US" altLang="ko-KR" b="1" dirty="0" smtClean="0">
                <a:latin typeface="Times New Roman" panose="02020603050405020304" pitchFamily="18" charset="0"/>
              </a:rPr>
              <a:t>.</a:t>
            </a: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021" y="1463040"/>
            <a:ext cx="7669651" cy="42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data_path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rock_sci_paper</a:t>
            </a:r>
            <a:r>
              <a:rPr lang="en-US" altLang="ko-KR" dirty="0" smtClean="0"/>
              <a:t>/data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경로복사</a:t>
            </a:r>
            <a:r>
              <a:rPr lang="ko-KR" altLang="en-US" dirty="0" smtClean="0"/>
              <a:t> 후 </a:t>
            </a:r>
            <a:r>
              <a:rPr lang="ko-KR" altLang="en-US" dirty="0" err="1" smtClean="0"/>
              <a:t>붙여넣기로</a:t>
            </a:r>
            <a:r>
              <a:rPr lang="ko-KR" altLang="en-US" dirty="0" smtClean="0"/>
              <a:t> 환경에 맞게 </a:t>
            </a:r>
            <a:r>
              <a:rPr lang="en-US" altLang="ko-KR" dirty="0" err="1" smtClean="0"/>
              <a:t>data_path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39859" y="3563015"/>
            <a:ext cx="7323494" cy="21748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### data generation.py</a:t>
            </a:r>
          </a:p>
          <a:p>
            <a:r>
              <a:rPr lang="en-US" altLang="ko-KR" dirty="0" err="1" smtClean="0"/>
              <a:t>data_path</a:t>
            </a:r>
            <a:r>
              <a:rPr lang="en-US" altLang="ko-KR" dirty="0" smtClean="0"/>
              <a:t> </a:t>
            </a:r>
            <a:r>
              <a:rPr lang="en-US" altLang="ko-KR" dirty="0"/>
              <a:t>= "C:\\Users\\gs01\\source\\repos\\rock_sci_paper\\data"</a:t>
            </a:r>
          </a:p>
          <a:p>
            <a:r>
              <a:rPr lang="en-US" altLang="ko-KR" dirty="0"/>
              <a:t>people = "min"</a:t>
            </a:r>
          </a:p>
          <a:p>
            <a:r>
              <a:rPr lang="en-US" altLang="ko-KR" dirty="0" err="1"/>
              <a:t>class_name</a:t>
            </a:r>
            <a:r>
              <a:rPr lang="en-US" altLang="ko-KR" dirty="0"/>
              <a:t> = "Tue"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31" y="1408508"/>
            <a:ext cx="3457575" cy="16954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4562" y="2509233"/>
            <a:ext cx="3116512" cy="17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1605" y="2411071"/>
            <a:ext cx="22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우클릭</a:t>
            </a:r>
            <a:r>
              <a:rPr lang="ko-KR" altLang="en-US" dirty="0" smtClean="0"/>
              <a:t> 후 경로 복사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925172" y="3976289"/>
            <a:ext cx="3925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복사된 경로 </a:t>
            </a:r>
            <a:r>
              <a:rPr lang="ko-KR" altLang="en-US" dirty="0" err="1" smtClean="0"/>
              <a:t>붙여넣기</a:t>
            </a:r>
            <a:endParaRPr lang="en-US" altLang="ko-KR" dirty="0" smtClean="0"/>
          </a:p>
          <a:p>
            <a:r>
              <a:rPr lang="ko-KR" altLang="en-US" dirty="0" smtClean="0"/>
              <a:t>해당 경로에 </a:t>
            </a:r>
            <a:r>
              <a:rPr lang="en-US" altLang="ko-KR" dirty="0" smtClean="0"/>
              <a:t>\ (enter </a:t>
            </a:r>
            <a:r>
              <a:rPr lang="ko-KR" altLang="en-US" dirty="0" smtClean="0"/>
              <a:t>위에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하나씩 더 </a:t>
            </a:r>
            <a:r>
              <a:rPr lang="ko-KR" altLang="en-US" dirty="0" err="1" smtClean="0"/>
              <a:t>추가해주어야함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People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영어로 본인 닉네임 입력</a:t>
            </a:r>
            <a:endParaRPr lang="en-US" altLang="ko-KR" dirty="0" smtClean="0"/>
          </a:p>
          <a:p>
            <a:r>
              <a:rPr lang="en-US" altLang="ko-KR" dirty="0" err="1" smtClean="0"/>
              <a:t>class_name</a:t>
            </a:r>
            <a:r>
              <a:rPr lang="ko-KR" altLang="en-US" dirty="0" smtClean="0"/>
              <a:t>에 오늘 요일 입력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81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data generation </a:t>
            </a:r>
            <a:r>
              <a:rPr lang="ko-KR" altLang="en-US" dirty="0" smtClean="0"/>
              <a:t>파일 실행</a:t>
            </a:r>
            <a:r>
              <a:rPr lang="en-US" altLang="ko-KR" dirty="0" smtClean="0"/>
              <a:t>! </a:t>
            </a:r>
            <a:endParaRPr lang="en-US" altLang="ko-KR" dirty="0"/>
          </a:p>
          <a:p>
            <a:r>
              <a:rPr lang="ko-KR" altLang="en-US" dirty="0" smtClean="0"/>
              <a:t>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 순서대로 촬영</a:t>
            </a:r>
            <a:endParaRPr lang="en-US" altLang="ko-KR" dirty="0" smtClean="0"/>
          </a:p>
          <a:p>
            <a:r>
              <a:rPr lang="ko-KR" altLang="en-US" dirty="0" smtClean="0"/>
              <a:t>카메라에 손이 최대한 꽉 차도록 촬영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촬영 </a:t>
            </a:r>
            <a:r>
              <a:rPr lang="en-US" altLang="ko-KR" dirty="0" smtClean="0"/>
              <a:t>: p, </a:t>
            </a:r>
            <a:r>
              <a:rPr lang="ko-KR" altLang="en-US" dirty="0" smtClean="0"/>
              <a:t>직전 사진 삭제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잘못 찍었을 때</a:t>
            </a:r>
            <a:r>
              <a:rPr lang="en-US" altLang="ko-KR" dirty="0" smtClean="0"/>
              <a:t>): q</a:t>
            </a:r>
          </a:p>
          <a:p>
            <a:r>
              <a:rPr lang="ko-KR" altLang="en-US" dirty="0" smtClean="0"/>
              <a:t>촬영 완료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조교에게 알림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43" y="827322"/>
            <a:ext cx="3495675" cy="54006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65" y="1440138"/>
            <a:ext cx="33337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79" y="949450"/>
            <a:ext cx="3013233" cy="2816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69512" y="3137850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20" y="3811215"/>
            <a:ext cx="5059318" cy="2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필터를 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이동해가며 해당 영역 내의 상관관계를 계산해 특징이 되는 정보를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다수의 커널들이 존재할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</a:t>
            </a:r>
            <a:r>
              <a:rPr lang="ko-KR" altLang="en-US" sz="1600" b="1" dirty="0" smtClean="0"/>
              <a:t>커널의 채널 수는 입력 데이터의 채널 수</a:t>
            </a:r>
            <a:r>
              <a:rPr lang="ko-KR" altLang="en-US" sz="1600" dirty="0" smtClean="0"/>
              <a:t>와 같으며</a:t>
            </a:r>
            <a:r>
              <a:rPr lang="en-US" altLang="ko-KR" sz="1600" dirty="0" smtClean="0"/>
              <a:t>, Layer</a:t>
            </a:r>
            <a:r>
              <a:rPr lang="ko-KR" altLang="en-US" sz="1600" dirty="0" smtClean="0"/>
              <a:t>내 존재하는 </a:t>
            </a:r>
            <a:r>
              <a:rPr lang="ko-KR" altLang="en-US" sz="1600" b="1" dirty="0" smtClean="0"/>
              <a:t>모든 커널 수가 곧 출력의 채널 수</a:t>
            </a:r>
            <a:r>
              <a:rPr lang="ko-KR" altLang="en-US" sz="1600" dirty="0" smtClean="0"/>
              <a:t>가 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6" y="1563951"/>
            <a:ext cx="4933923" cy="36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5165902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63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로컬 디스크 </a:t>
            </a:r>
            <a:r>
              <a:rPr lang="en-US" altLang="ko-KR" b="1" u="sng" dirty="0" smtClean="0">
                <a:latin typeface="Times New Roman" panose="02020603050405020304" pitchFamily="18" charset="0"/>
              </a:rPr>
              <a:t>C/source/repose/</a:t>
            </a:r>
            <a:endParaRPr lang="en-US" altLang="ko-KR" b="1" u="sng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에서 </a:t>
            </a:r>
            <a:r>
              <a:rPr lang="en-US" altLang="ko-KR" b="1" dirty="0" err="1" smtClean="0">
                <a:latin typeface="Times New Roman" panose="02020603050405020304" pitchFamily="18" charset="0"/>
              </a:rPr>
              <a:t>rock_sci_paper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삭제</a:t>
            </a:r>
            <a:endParaRPr lang="en-US" altLang="ko-KR" b="1" dirty="0" smtClean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기존 </a:t>
            </a:r>
            <a:r>
              <a:rPr lang="ko-KR" altLang="en-US" sz="3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</a:t>
            </a:r>
            <a:r>
              <a:rPr lang="ko-KR" altLang="en-US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삭제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0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https://github.com/gist-ailab/rock_sci_paper.git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3618</Words>
  <Application>Microsoft Office PowerPoint</Application>
  <PresentationFormat>와이드스크린</PresentationFormat>
  <Paragraphs>943</Paragraphs>
  <Slides>70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Arial Unicode MS</vt:lpstr>
      <vt:lpstr>IBMPlexMono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새 프로젝트 만들기 (Create a new project)</vt:lpstr>
      <vt:lpstr>Python 설치</vt:lpstr>
      <vt:lpstr>기존 리포지토리 삭제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– Fully Connected Network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Data Generation</vt:lpstr>
      <vt:lpstr>Data Generation</vt:lpstr>
      <vt:lpstr>CNN Layer</vt:lpstr>
      <vt:lpstr>CNN Layer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gs01</cp:lastModifiedBy>
  <cp:revision>57</cp:revision>
  <cp:lastPrinted>2022-06-17T01:57:55Z</cp:lastPrinted>
  <dcterms:created xsi:type="dcterms:W3CDTF">2022-05-23T05:58:51Z</dcterms:created>
  <dcterms:modified xsi:type="dcterms:W3CDTF">2023-07-10T23:35:58Z</dcterms:modified>
</cp:coreProperties>
</file>